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7" r:id="rId2"/>
    <p:sldId id="267" r:id="rId3"/>
    <p:sldId id="262" r:id="rId4"/>
    <p:sldId id="266" r:id="rId5"/>
    <p:sldId id="264" r:id="rId6"/>
    <p:sldId id="261" r:id="rId7"/>
    <p:sldId id="265" r:id="rId8"/>
    <p:sldId id="275" r:id="rId9"/>
    <p:sldId id="271" r:id="rId10"/>
    <p:sldId id="273" r:id="rId11"/>
  </p:sldIdLst>
  <p:sldSz cx="32399288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4694"/>
  </p:normalViewPr>
  <p:slideViewPr>
    <p:cSldViewPr snapToGrid="0">
      <p:cViewPr varScale="1">
        <p:scale>
          <a:sx n="37" d="100"/>
          <a:sy n="37" d="100"/>
        </p:scale>
        <p:origin x="155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3534924"/>
            <a:ext cx="27539395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11344752"/>
            <a:ext cx="24299466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1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1149975"/>
            <a:ext cx="6986096" cy="183045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1149975"/>
            <a:ext cx="20553298" cy="18304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5384888"/>
            <a:ext cx="27944386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14454688"/>
            <a:ext cx="27944386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82000"/>
                  </a:schemeClr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82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149979"/>
            <a:ext cx="27944386" cy="41749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5294885"/>
            <a:ext cx="13706415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7889827"/>
            <a:ext cx="13706415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5294885"/>
            <a:ext cx="13773917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7889827"/>
            <a:ext cx="13773917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3109937"/>
            <a:ext cx="16402140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9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3109937"/>
            <a:ext cx="16402140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6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1149979"/>
            <a:ext cx="27944386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5749874"/>
            <a:ext cx="27944386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20019564"/>
            <a:ext cx="1093476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block bunny on a wood surface&#10;&#10;Description automatically generated">
            <a:extLst>
              <a:ext uri="{FF2B5EF4-FFF2-40B4-BE49-F238E27FC236}">
                <a16:creationId xmlns:a16="http://schemas.microsoft.com/office/drawing/2014/main" id="{8F96BFEA-50E6-3E9B-B1CB-221C2D549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r="2983" b="5298"/>
          <a:stretch/>
        </p:blipFill>
        <p:spPr>
          <a:xfrm>
            <a:off x="0" y="291"/>
            <a:ext cx="32399288" cy="215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8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EF90E51E-EC02-73FA-E234-3F3E3809C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07" y="719762"/>
            <a:ext cx="25160675" cy="20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4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mall elephant figurine&#10;&#10;Description automatically generated with low confidence">
            <a:extLst>
              <a:ext uri="{FF2B5EF4-FFF2-40B4-BE49-F238E27FC236}">
                <a16:creationId xmlns:a16="http://schemas.microsoft.com/office/drawing/2014/main" id="{D178517D-F19B-E6F5-077E-9F3AFAC19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27422" t="32279" r="32652" b="27795"/>
          <a:stretch/>
        </p:blipFill>
        <p:spPr>
          <a:xfrm>
            <a:off x="1" y="-238"/>
            <a:ext cx="32399288" cy="2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5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5EBB58-11F5-D087-2E90-506037CD70F5}"/>
              </a:ext>
            </a:extLst>
          </p:cNvPr>
          <p:cNvGrpSpPr>
            <a:grpSpLocks noChangeAspect="1"/>
          </p:cNvGrpSpPr>
          <p:nvPr/>
        </p:nvGrpSpPr>
        <p:grpSpPr>
          <a:xfrm>
            <a:off x="-356" y="4481450"/>
            <a:ext cx="32400000" cy="12636625"/>
            <a:chOff x="9661428" y="6274604"/>
            <a:chExt cx="17088436" cy="6664820"/>
          </a:xfrm>
        </p:grpSpPr>
        <p:pic>
          <p:nvPicPr>
            <p:cNvPr id="4" name="图片 6">
              <a:extLst>
                <a:ext uri="{FF2B5EF4-FFF2-40B4-BE49-F238E27FC236}">
                  <a16:creationId xmlns:a16="http://schemas.microsoft.com/office/drawing/2014/main" id="{288B7DD5-405E-C24F-CEC3-6065AEED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86" t="15990" r="26036" b="33831"/>
            <a:stretch/>
          </p:blipFill>
          <p:spPr>
            <a:xfrm>
              <a:off x="18349054" y="6274604"/>
              <a:ext cx="8400810" cy="6664820"/>
            </a:xfrm>
            <a:prstGeom prst="rect">
              <a:avLst/>
            </a:prstGeom>
          </p:spPr>
        </p:pic>
        <p:pic>
          <p:nvPicPr>
            <p:cNvPr id="5" name="图片 15">
              <a:extLst>
                <a:ext uri="{FF2B5EF4-FFF2-40B4-BE49-F238E27FC236}">
                  <a16:creationId xmlns:a16="http://schemas.microsoft.com/office/drawing/2014/main" id="{7204D45A-7166-1032-AC9B-D3A9BDA48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43" t="9763" r="23392" b="36372"/>
            <a:stretch/>
          </p:blipFill>
          <p:spPr>
            <a:xfrm>
              <a:off x="9661428" y="6274604"/>
              <a:ext cx="8687626" cy="6664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8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tree with stars&#10;&#10;Description automatically generated with medium confidence">
            <a:extLst>
              <a:ext uri="{FF2B5EF4-FFF2-40B4-BE49-F238E27FC236}">
                <a16:creationId xmlns:a16="http://schemas.microsoft.com/office/drawing/2014/main" id="{054904E2-75FE-9A81-B26C-BA3AFBD8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1"/>
          <a:stretch/>
        </p:blipFill>
        <p:spPr>
          <a:xfrm>
            <a:off x="-356" y="2185864"/>
            <a:ext cx="32400000" cy="172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33E7B-A63F-C3AE-3746-ED25F30B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6341" y="899762"/>
            <a:ext cx="21386606" cy="19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0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30EE63-D4EC-B769-1B67-3DA8060B004D}"/>
              </a:ext>
            </a:extLst>
          </p:cNvPr>
          <p:cNvGrpSpPr>
            <a:grpSpLocks noChangeAspect="1"/>
          </p:cNvGrpSpPr>
          <p:nvPr/>
        </p:nvGrpSpPr>
        <p:grpSpPr>
          <a:xfrm>
            <a:off x="200428" y="3006796"/>
            <a:ext cx="31998432" cy="15585932"/>
            <a:chOff x="4313743" y="5923695"/>
            <a:chExt cx="18303610" cy="8915400"/>
          </a:xfrm>
        </p:grpSpPr>
        <p:pic>
          <p:nvPicPr>
            <p:cNvPr id="4" name="图片 2">
              <a:extLst>
                <a:ext uri="{FF2B5EF4-FFF2-40B4-BE49-F238E27FC236}">
                  <a16:creationId xmlns:a16="http://schemas.microsoft.com/office/drawing/2014/main" id="{1542AE85-1854-58AF-46A7-3965A3521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4" t="14783" r="26049" b="3337"/>
            <a:stretch/>
          </p:blipFill>
          <p:spPr>
            <a:xfrm>
              <a:off x="4313743" y="5923695"/>
              <a:ext cx="8550000" cy="8550000"/>
            </a:xfrm>
            <a:prstGeom prst="rect">
              <a:avLst/>
            </a:prstGeom>
          </p:spPr>
        </p:pic>
        <p:pic>
          <p:nvPicPr>
            <p:cNvPr id="5" name="图片 1">
              <a:extLst>
                <a:ext uri="{FF2B5EF4-FFF2-40B4-BE49-F238E27FC236}">
                  <a16:creationId xmlns:a16="http://schemas.microsoft.com/office/drawing/2014/main" id="{6746F0D0-CA9C-A2EB-6D1D-DE19B7FD3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98" t="11599" r="23592" b="8999"/>
            <a:stretch/>
          </p:blipFill>
          <p:spPr>
            <a:xfrm>
              <a:off x="14013353" y="6081931"/>
              <a:ext cx="8604000" cy="8757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04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0">
            <a:extLst>
              <a:ext uri="{FF2B5EF4-FFF2-40B4-BE49-F238E27FC236}">
                <a16:creationId xmlns:a16="http://schemas.microsoft.com/office/drawing/2014/main" id="{EAFFC0D9-A112-8C43-E6F1-9E735F5B2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9629" r="11469" b="12218"/>
          <a:stretch/>
        </p:blipFill>
        <p:spPr>
          <a:xfrm>
            <a:off x="0" y="1"/>
            <a:ext cx="32399288" cy="21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hite object&#10;&#10;Description automatically generated">
            <a:extLst>
              <a:ext uri="{FF2B5EF4-FFF2-40B4-BE49-F238E27FC236}">
                <a16:creationId xmlns:a16="http://schemas.microsoft.com/office/drawing/2014/main" id="{51685560-538B-D6C0-8879-44D32B9E8F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7" b="245"/>
          <a:stretch/>
        </p:blipFill>
        <p:spPr>
          <a:xfrm>
            <a:off x="-356" y="-8097"/>
            <a:ext cx="32400000" cy="216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7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9F0A3DF-4016-3449-5204-901440BACF0A}"/>
              </a:ext>
            </a:extLst>
          </p:cNvPr>
          <p:cNvGrpSpPr>
            <a:grpSpLocks noChangeAspect="1"/>
          </p:cNvGrpSpPr>
          <p:nvPr/>
        </p:nvGrpSpPr>
        <p:grpSpPr>
          <a:xfrm>
            <a:off x="3157710" y="1439762"/>
            <a:ext cx="26083868" cy="18720000"/>
            <a:chOff x="1540595" y="111707"/>
            <a:chExt cx="9720001" cy="6975899"/>
          </a:xfrm>
        </p:grpSpPr>
        <p:pic>
          <p:nvPicPr>
            <p:cNvPr id="4" name="Picture 3" descr="A rabbit made out of colorful squares&#10;&#10;Description automatically generated">
              <a:extLst>
                <a:ext uri="{FF2B5EF4-FFF2-40B4-BE49-F238E27FC236}">
                  <a16:creationId xmlns:a16="http://schemas.microsoft.com/office/drawing/2014/main" id="{7070A74C-682F-B004-C086-871FDEB2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595" y="111707"/>
              <a:ext cx="7223992" cy="697589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AF8D38-6839-0C89-5C32-35C52BB5759C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186173" y="2920586"/>
              <a:ext cx="6790705" cy="1358140"/>
              <a:chOff x="2084150" y="16993184"/>
              <a:chExt cx="10800000" cy="216000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C321814-E558-E3A6-DAEB-8D7783E2F4F9}"/>
                  </a:ext>
                </a:extLst>
              </p:cNvPr>
              <p:cNvSpPr/>
              <p:nvPr/>
            </p:nvSpPr>
            <p:spPr>
              <a:xfrm rot="16200000">
                <a:off x="6404150" y="12673184"/>
                <a:ext cx="2160000" cy="10800000"/>
              </a:xfrm>
              <a:prstGeom prst="roundRect">
                <a:avLst>
                  <a:gd name="adj" fmla="val 4375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39"/>
              </a:p>
            </p:txBody>
          </p:sp>
          <p:pic>
            <p:nvPicPr>
              <p:cNvPr id="7" name="Picture 6" descr="A green square with black border&#10;&#10;Description automatically generated">
                <a:extLst>
                  <a:ext uri="{FF2B5EF4-FFF2-40B4-BE49-F238E27FC236}">
                    <a16:creationId xmlns:a16="http://schemas.microsoft.com/office/drawing/2014/main" id="{1CD92922-E260-2F71-D99E-1B5549C1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792" y="17585541"/>
                <a:ext cx="1438301" cy="975286"/>
              </a:xfrm>
              <a:prstGeom prst="rect">
                <a:avLst/>
              </a:prstGeom>
            </p:spPr>
          </p:pic>
          <p:pic>
            <p:nvPicPr>
              <p:cNvPr id="8" name="Picture 7" descr="A yellow square with black border&#10;&#10;Description automatically generated">
                <a:extLst>
                  <a:ext uri="{FF2B5EF4-FFF2-40B4-BE49-F238E27FC236}">
                    <a16:creationId xmlns:a16="http://schemas.microsoft.com/office/drawing/2014/main" id="{2DD2036B-04C6-5DF7-369C-26041348F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6992" y="17585541"/>
                <a:ext cx="975286" cy="975286"/>
              </a:xfrm>
              <a:prstGeom prst="rect">
                <a:avLst/>
              </a:prstGeom>
            </p:spPr>
          </p:pic>
          <p:pic>
            <p:nvPicPr>
              <p:cNvPr id="9" name="Picture 8" descr="A purple square with black border&#10;&#10;Description automatically generated">
                <a:extLst>
                  <a:ext uri="{FF2B5EF4-FFF2-40B4-BE49-F238E27FC236}">
                    <a16:creationId xmlns:a16="http://schemas.microsoft.com/office/drawing/2014/main" id="{8AE6890B-1FCE-CB30-E6A6-2BD9A0B74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913452" y="17354034"/>
                <a:ext cx="1428582" cy="1438301"/>
              </a:xfrm>
              <a:prstGeom prst="rect">
                <a:avLst/>
              </a:prstGeom>
            </p:spPr>
          </p:pic>
          <p:pic>
            <p:nvPicPr>
              <p:cNvPr id="10" name="Picture 9" descr="A drawing of a square object&#10;&#10;Description automatically generated with medium confidence">
                <a:extLst>
                  <a:ext uri="{FF2B5EF4-FFF2-40B4-BE49-F238E27FC236}">
                    <a16:creationId xmlns:a16="http://schemas.microsoft.com/office/drawing/2014/main" id="{7403CC07-D64D-10CA-3335-0FFCE130B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1192" y="17593191"/>
                <a:ext cx="1412465" cy="959987"/>
              </a:xfrm>
              <a:prstGeom prst="rect">
                <a:avLst/>
              </a:prstGeom>
            </p:spPr>
          </p:pic>
          <p:pic>
            <p:nvPicPr>
              <p:cNvPr id="11" name="Picture 10" descr="A blue rectangular object with black border&#10;&#10;Description automatically generated">
                <a:extLst>
                  <a:ext uri="{FF2B5EF4-FFF2-40B4-BE49-F238E27FC236}">
                    <a16:creationId xmlns:a16="http://schemas.microsoft.com/office/drawing/2014/main" id="{9F5C4DDB-E09B-86AC-5B4B-82F49A60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223" y="17370916"/>
                <a:ext cx="954598" cy="1404536"/>
              </a:xfrm>
              <a:prstGeom prst="rect">
                <a:avLst/>
              </a:prstGeom>
            </p:spPr>
          </p:pic>
          <p:pic>
            <p:nvPicPr>
              <p:cNvPr id="12" name="Picture 11" descr="A blue square with black border&#10;&#10;Description automatically generated">
                <a:extLst>
                  <a:ext uri="{FF2B5EF4-FFF2-40B4-BE49-F238E27FC236}">
                    <a16:creationId xmlns:a16="http://schemas.microsoft.com/office/drawing/2014/main" id="{A1EB97AE-16D8-223B-F8D4-48820320F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6849" y="17370916"/>
                <a:ext cx="954598" cy="14045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1732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0</Words>
  <Application>Microsoft Macintosh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70</cp:revision>
  <dcterms:created xsi:type="dcterms:W3CDTF">2025-12-21T10:12:21Z</dcterms:created>
  <dcterms:modified xsi:type="dcterms:W3CDTF">2025-12-21T11:32:38Z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2025-12-21T10:13:00Z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64cba96b-f82c-4c87-81ca-dfd338591c9f</vt:lpwstr>
  </property>
  <property fmtid="{D5CDD505-2E9C-101B-9397-08002B2CF9AE}" pid="8" name="MSIP_Label_be298231-ee28-4c9e-9ffa-238d0040efda_ContentBits">
    <vt:lpwstr>0</vt:lpwstr>
  </property>
</Properties>
</file>